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5.wmf" ContentType="image/x-wmf"/>
  <Override PartName="/ppt/media/image6.png" ContentType="image/png"/>
  <Override PartName="/ppt/media/image7.jpeg" ContentType="image/jpeg"/>
  <Override PartName="/ppt/media/image8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dt" idx="1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ftr" idx="1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sldNum" idx="1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8D7DAC4-3A92-48A0-BE94-54942F89DC0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5203341-9125-4331-A307-FE8280DF326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BE01D6-BF31-4DEB-954A-2DFE67BBD96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F57E96-0D13-4F57-A359-0D59BBA50EB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AA0E6A-02D7-4581-899A-0294484078F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3B7E18-7EDD-4825-8D17-B9387ECB5E5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173AD6-FBE1-4185-B665-C6E4F7481CE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31EB38-044C-4328-A9B8-FF018BEF441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54053E-4B92-4480-B220-D9AB952429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5E3CD8-A75D-4290-B324-2D8DCBAEE45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2CD86F-0B98-4A8C-AE0B-D0D881C8EB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8BEE08-BAD9-4E16-AD6D-FEFC2B6F0FB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844EF4-CA1F-4813-AA9F-67EA73EED67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B850EA-E19D-4528-BEAE-2D4882EBCBC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87C1083-534B-48CD-9E3F-722C8BEB068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2A469A-A424-46BF-8493-865A033FF95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B3A9D77-570B-47D8-9DDC-EE45CD301E4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58B7A3D-9495-4610-BD8E-3A0895B9390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9F2E5BE-9783-4EA0-9CD4-30A004B35DF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6F3C085-5BD1-4723-BC8D-E53A146CCD8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C5B3956-4945-4D7B-BD50-9B6A95276AD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C3D6649-273B-4468-98A8-E787DC58342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0A69D64-A9F1-4203-8792-7C47E6EFF2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65F6242-E45A-420B-BB46-D73AACA2312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846466-66E6-44D4-AD82-BA343A4E607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53827DE-D9AC-4D90-9D9D-A4D478AEEB8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CA2782E-F8AF-4594-8BA8-D4932600E3D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DAEA94A-664B-4FB9-BE3B-D1B9BA25E28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771FA3C-F465-4A9F-85B8-1CDEC585C82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72A556F-5224-485A-93BB-B85C2867987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A763054-9A9A-47CB-BDBC-F9ED1888723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024816F-D036-4D87-83C1-A8904BDE26A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FDB25D1-B764-4618-B1C2-3DF7ACDEF2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BADD835-02CF-4D5B-B045-A1CFC593EC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2CA1AB7-2479-4F22-9B6E-23C428B0140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D775442-DA6B-4329-A688-E5E38442A55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0CDAD69-B8FF-4B91-82A1-8A13A3C8A56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4861C76-6A49-45DB-B3BB-1AB1E6966D2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2A9601A-9740-4831-9F20-258CAA0498B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8F6A2AF-AF42-4E72-8636-8C14CF39554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336216C-6C96-4544-8E6C-DDD5DB8FDE0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1F8B6E3-D17F-4AE0-80B7-CD321F7FBFB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F7726A3-300F-4E00-9569-28CF3A581BD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627FF08-7A10-4356-A511-B3AEAED2DB8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8041AD6-A4E9-4B4F-A9E8-EFA2CD1178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538593B-DF1D-4D66-ABB5-6F0B6404E2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1C6E9BB-ECC4-45F4-B775-533C3782D0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EC6A970-7F24-4397-BF4B-41A79B610E3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B5EAFA0-B256-4EEF-8026-CC75AE142FB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F4A4803-BA07-4C01-96F6-8955ED327B5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2280" cy="4294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2280" cy="42948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9404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3228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61DF15D9-955E-4A3D-8DD5-A78A2BB553DC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3228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2280" cy="42948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9404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3228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DE99062B-0A42-4AB3-9956-31B69728FF4F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3228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2280" cy="42948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ftr" idx="7"/>
          </p:nvPr>
        </p:nvSpPr>
        <p:spPr>
          <a:xfrm>
            <a:off x="3124080" y="6245280"/>
            <a:ext cx="289404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ldNum" idx="8"/>
          </p:nvPr>
        </p:nvSpPr>
        <p:spPr>
          <a:xfrm>
            <a:off x="6553080" y="6245280"/>
            <a:ext cx="213228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5E916177-CA0F-4CAC-B621-C4C04F2A271D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dt" idx="9"/>
          </p:nvPr>
        </p:nvSpPr>
        <p:spPr>
          <a:xfrm>
            <a:off x="457200" y="6245280"/>
            <a:ext cx="213228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70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2280" cy="42948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ftr" idx="10"/>
          </p:nvPr>
        </p:nvSpPr>
        <p:spPr>
          <a:xfrm>
            <a:off x="3124080" y="6245280"/>
            <a:ext cx="289404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11"/>
          </p:nvPr>
        </p:nvSpPr>
        <p:spPr>
          <a:xfrm>
            <a:off x="6553080" y="6245280"/>
            <a:ext cx="213228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DCF4172A-94DC-40CD-8382-D9538A1D55CD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dt" idx="12"/>
          </p:nvPr>
        </p:nvSpPr>
        <p:spPr>
          <a:xfrm>
            <a:off x="457200" y="6245280"/>
            <a:ext cx="213228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3640" cy="6851160"/>
          </a:xfrm>
          <a:prstGeom prst="rect">
            <a:avLst/>
          </a:prstGeom>
          <a:ln w="0">
            <a:noFill/>
          </a:ln>
        </p:spPr>
      </p:pic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70960" cy="14684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0" name="TextBox 7"/>
          <p:cNvSpPr/>
          <p:nvPr/>
        </p:nvSpPr>
        <p:spPr>
          <a:xfrm>
            <a:off x="2570400" y="6203520"/>
            <a:ext cx="40021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21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80440" cy="438660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Announcements Jan 23,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1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1 due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Make sure you can log in to gradescope (we will use it in class today)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(Some)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360" y="572040"/>
            <a:ext cx="914364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42251</TotalTime>
  <Application>LibreOffice/7.3.7.2$Linux_X86_64 LibreOffice_project/30$Build-2</Application>
  <AppVersion>15.0000</AppVersion>
  <Words>2626</Words>
  <Paragraphs>400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2024-01-23T09:53:39Z</dcterms:modified>
  <cp:revision>320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17</vt:i4>
  </property>
  <property fmtid="{D5CDD505-2E9C-101B-9397-08002B2CF9AE}" pid="3" name="MMClips">
    <vt:i4>5</vt:i4>
  </property>
  <property fmtid="{D5CDD505-2E9C-101B-9397-08002B2CF9AE}" pid="4" name="Notes">
    <vt:i4>32</vt:i4>
  </property>
  <property fmtid="{D5CDD505-2E9C-101B-9397-08002B2CF9AE}" pid="5" name="PresentationFormat">
    <vt:lpwstr>On-screen Show (4:3)</vt:lpwstr>
  </property>
  <property fmtid="{D5CDD505-2E9C-101B-9397-08002B2CF9AE}" pid="6" name="Slides">
    <vt:i4>56</vt:i4>
  </property>
  <property fmtid="{D5CDD505-2E9C-101B-9397-08002B2CF9AE}" pid="7" name="Version">
    <vt:i4>1</vt:i4>
  </property>
</Properties>
</file>